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53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lides" id="{37B7F0C9-C4E3-40EB-A354-F89704B12BD1}">
          <p14:sldIdLst>
            <p14:sldId id="537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  <p15:guide id="5" pos="461" userDrawn="1">
          <p15:clr>
            <a:srgbClr val="A4A3A4"/>
          </p15:clr>
        </p15:guide>
        <p15:guide id="6" orient="horz" pos="414" userDrawn="1">
          <p15:clr>
            <a:srgbClr val="A4A3A4"/>
          </p15:clr>
        </p15:guide>
        <p15:guide id="7" orient="horz" pos="3781">
          <p15:clr>
            <a:srgbClr val="A4A3A4"/>
          </p15:clr>
        </p15:guide>
        <p15:guide id="8" pos="66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B11"/>
    <a:srgbClr val="B5A78B"/>
    <a:srgbClr val="968460"/>
    <a:srgbClr val="222A53"/>
    <a:srgbClr val="575779"/>
    <a:srgbClr val="E3E4EA"/>
    <a:srgbClr val="FAFCFC"/>
    <a:srgbClr val="FCFCFC"/>
    <a:srgbClr val="171F49"/>
    <a:srgbClr val="1E1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F88BC-AE16-4F61-9CB1-E8C2DBB175B1}" v="8" dt="2024-12-11T09:24:44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14" autoAdjust="0"/>
  </p:normalViewPr>
  <p:slideViewPr>
    <p:cSldViewPr snapToGrid="0" showGuides="1">
      <p:cViewPr>
        <p:scale>
          <a:sx n="80" d="100"/>
          <a:sy n="80" d="100"/>
        </p:scale>
        <p:origin x="643" y="134"/>
      </p:cViewPr>
      <p:guideLst>
        <p:guide pos="3840"/>
        <p:guide pos="7197"/>
        <p:guide orient="horz" pos="3838"/>
        <p:guide pos="461"/>
        <p:guide orient="horz" pos="414"/>
        <p:guide orient="horz" pos="3781"/>
        <p:guide pos="6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Wood" userId="f0aef581-1e41-42a7-bd8c-27c6a453315a" providerId="ADAL" clId="{ECDF88BC-AE16-4F61-9CB1-E8C2DBB175B1}"/>
    <pc:docChg chg="undo custSel modSld">
      <pc:chgData name="Kate Wood" userId="f0aef581-1e41-42a7-bd8c-27c6a453315a" providerId="ADAL" clId="{ECDF88BC-AE16-4F61-9CB1-E8C2DBB175B1}" dt="2024-12-11T09:40:09.572" v="235" actId="20577"/>
      <pc:docMkLst>
        <pc:docMk/>
      </pc:docMkLst>
      <pc:sldChg chg="addSp delSp modSp mod">
        <pc:chgData name="Kate Wood" userId="f0aef581-1e41-42a7-bd8c-27c6a453315a" providerId="ADAL" clId="{ECDF88BC-AE16-4F61-9CB1-E8C2DBB175B1}" dt="2024-12-11T09:40:09.572" v="235" actId="20577"/>
        <pc:sldMkLst>
          <pc:docMk/>
          <pc:sldMk cId="3258529040" sldId="537"/>
        </pc:sldMkLst>
        <pc:spChg chg="add del mod">
          <ac:chgData name="Kate Wood" userId="f0aef581-1e41-42a7-bd8c-27c6a453315a" providerId="ADAL" clId="{ECDF88BC-AE16-4F61-9CB1-E8C2DBB175B1}" dt="2024-12-11T09:15:50.316" v="142" actId="478"/>
          <ac:spMkLst>
            <pc:docMk/>
            <pc:sldMk cId="3258529040" sldId="537"/>
            <ac:spMk id="7" creationId="{C89F88C8-DA16-A521-C404-25BDB5BF594B}"/>
          </ac:spMkLst>
        </pc:spChg>
        <pc:spChg chg="mod">
          <ac:chgData name="Kate Wood" userId="f0aef581-1e41-42a7-bd8c-27c6a453315a" providerId="ADAL" clId="{ECDF88BC-AE16-4F61-9CB1-E8C2DBB175B1}" dt="2024-12-11T09:27:52.950" v="216" actId="1076"/>
          <ac:spMkLst>
            <pc:docMk/>
            <pc:sldMk cId="3258529040" sldId="537"/>
            <ac:spMk id="10" creationId="{9556BCB7-8217-BFEC-04AE-5C4BB3F12E7F}"/>
          </ac:spMkLst>
        </pc:spChg>
        <pc:spChg chg="mod">
          <ac:chgData name="Kate Wood" userId="f0aef581-1e41-42a7-bd8c-27c6a453315a" providerId="ADAL" clId="{ECDF88BC-AE16-4F61-9CB1-E8C2DBB175B1}" dt="2024-12-11T09:28:48.546" v="226" actId="1076"/>
          <ac:spMkLst>
            <pc:docMk/>
            <pc:sldMk cId="3258529040" sldId="537"/>
            <ac:spMk id="23" creationId="{AFF92459-E7BB-704C-94E1-AF6E903A970C}"/>
          </ac:spMkLst>
        </pc:spChg>
        <pc:spChg chg="mod">
          <ac:chgData name="Kate Wood" userId="f0aef581-1e41-42a7-bd8c-27c6a453315a" providerId="ADAL" clId="{ECDF88BC-AE16-4F61-9CB1-E8C2DBB175B1}" dt="2024-12-11T09:28:48.546" v="226" actId="1076"/>
          <ac:spMkLst>
            <pc:docMk/>
            <pc:sldMk cId="3258529040" sldId="537"/>
            <ac:spMk id="24" creationId="{1E0111D7-29CB-9748-8549-DB9C6C92E9CF}"/>
          </ac:spMkLst>
        </pc:spChg>
        <pc:spChg chg="mod">
          <ac:chgData name="Kate Wood" userId="f0aef581-1e41-42a7-bd8c-27c6a453315a" providerId="ADAL" clId="{ECDF88BC-AE16-4F61-9CB1-E8C2DBB175B1}" dt="2024-12-11T09:28:48.546" v="226" actId="1076"/>
          <ac:spMkLst>
            <pc:docMk/>
            <pc:sldMk cId="3258529040" sldId="537"/>
            <ac:spMk id="25" creationId="{08D0193D-18A6-8049-90C0-275B0CA8349C}"/>
          </ac:spMkLst>
        </pc:spChg>
        <pc:spChg chg="mod">
          <ac:chgData name="Kate Wood" userId="f0aef581-1e41-42a7-bd8c-27c6a453315a" providerId="ADAL" clId="{ECDF88BC-AE16-4F61-9CB1-E8C2DBB175B1}" dt="2024-12-11T09:28:48.546" v="226" actId="1076"/>
          <ac:spMkLst>
            <pc:docMk/>
            <pc:sldMk cId="3258529040" sldId="537"/>
            <ac:spMk id="27" creationId="{66CA6E08-D888-9B4C-9892-5FD91C2EB752}"/>
          </ac:spMkLst>
        </pc:spChg>
        <pc:graphicFrameChg chg="mod modGraphic">
          <ac:chgData name="Kate Wood" userId="f0aef581-1e41-42a7-bd8c-27c6a453315a" providerId="ADAL" clId="{ECDF88BC-AE16-4F61-9CB1-E8C2DBB175B1}" dt="2024-12-11T09:40:09.572" v="235" actId="20577"/>
          <ac:graphicFrameMkLst>
            <pc:docMk/>
            <pc:sldMk cId="3258529040" sldId="537"/>
            <ac:graphicFrameMk id="19" creationId="{5F2FBBA4-9A66-55F2-DB0E-CD294AFB2B54}"/>
          </ac:graphicFrameMkLst>
        </pc:graphicFrameChg>
        <pc:picChg chg="add mod">
          <ac:chgData name="Kate Wood" userId="f0aef581-1e41-42a7-bd8c-27c6a453315a" providerId="ADAL" clId="{ECDF88BC-AE16-4F61-9CB1-E8C2DBB175B1}" dt="2024-12-11T09:12:01.014" v="124" actId="1076"/>
          <ac:picMkLst>
            <pc:docMk/>
            <pc:sldMk cId="3258529040" sldId="537"/>
            <ac:picMk id="2" creationId="{A074DCE2-121D-6F81-A464-58B893FCC72B}"/>
          </ac:picMkLst>
        </pc:picChg>
        <pc:picChg chg="del">
          <ac:chgData name="Kate Wood" userId="f0aef581-1e41-42a7-bd8c-27c6a453315a" providerId="ADAL" clId="{ECDF88BC-AE16-4F61-9CB1-E8C2DBB175B1}" dt="2024-12-11T09:05:31.980" v="4" actId="478"/>
          <ac:picMkLst>
            <pc:docMk/>
            <pc:sldMk cId="3258529040" sldId="537"/>
            <ac:picMk id="5" creationId="{723E7C38-98FA-52C2-0B8B-429BEFA346F8}"/>
          </ac:picMkLst>
        </pc:picChg>
        <pc:picChg chg="add mod">
          <ac:chgData name="Kate Wood" userId="f0aef581-1e41-42a7-bd8c-27c6a453315a" providerId="ADAL" clId="{ECDF88BC-AE16-4F61-9CB1-E8C2DBB175B1}" dt="2024-12-11T09:28:48.546" v="226" actId="1076"/>
          <ac:picMkLst>
            <pc:docMk/>
            <pc:sldMk cId="3258529040" sldId="537"/>
            <ac:picMk id="6" creationId="{0CA33661-A80A-1F17-7274-AECFFB90FD60}"/>
          </ac:picMkLst>
        </pc:picChg>
        <pc:picChg chg="del">
          <ac:chgData name="Kate Wood" userId="f0aef581-1e41-42a7-bd8c-27c6a453315a" providerId="ADAL" clId="{ECDF88BC-AE16-4F61-9CB1-E8C2DBB175B1}" dt="2024-12-11T09:05:30.610" v="2" actId="478"/>
          <ac:picMkLst>
            <pc:docMk/>
            <pc:sldMk cId="3258529040" sldId="537"/>
            <ac:picMk id="9" creationId="{9CE0525E-DCF4-6DF6-5F95-A1DB52583FC3}"/>
          </ac:picMkLst>
        </pc:picChg>
        <pc:picChg chg="add mod">
          <ac:chgData name="Kate Wood" userId="f0aef581-1e41-42a7-bd8c-27c6a453315a" providerId="ADAL" clId="{ECDF88BC-AE16-4F61-9CB1-E8C2DBB175B1}" dt="2024-12-11T09:28:48.546" v="226" actId="1076"/>
          <ac:picMkLst>
            <pc:docMk/>
            <pc:sldMk cId="3258529040" sldId="537"/>
            <ac:picMk id="11" creationId="{0BE2F242-E6FA-B077-CFA2-1594F3211083}"/>
          </ac:picMkLst>
        </pc:picChg>
        <pc:picChg chg="del">
          <ac:chgData name="Kate Wood" userId="f0aef581-1e41-42a7-bd8c-27c6a453315a" providerId="ADAL" clId="{ECDF88BC-AE16-4F61-9CB1-E8C2DBB175B1}" dt="2024-12-11T09:05:31.240" v="3" actId="478"/>
          <ac:picMkLst>
            <pc:docMk/>
            <pc:sldMk cId="3258529040" sldId="537"/>
            <ac:picMk id="13" creationId="{4AC43AB4-0FCC-43D0-F824-9A18BB69E94C}"/>
          </ac:picMkLst>
        </pc:picChg>
        <pc:picChg chg="mod">
          <ac:chgData name="Kate Wood" userId="f0aef581-1e41-42a7-bd8c-27c6a453315a" providerId="ADAL" clId="{ECDF88BC-AE16-4F61-9CB1-E8C2DBB175B1}" dt="2024-12-11T09:28:48.546" v="226" actId="1076"/>
          <ac:picMkLst>
            <pc:docMk/>
            <pc:sldMk cId="3258529040" sldId="537"/>
            <ac:picMk id="14" creationId="{CCA11012-FD38-637E-07C9-04F96EFCB830}"/>
          </ac:picMkLst>
        </pc:picChg>
        <pc:picChg chg="del">
          <ac:chgData name="Kate Wood" userId="f0aef581-1e41-42a7-bd8c-27c6a453315a" providerId="ADAL" clId="{ECDF88BC-AE16-4F61-9CB1-E8C2DBB175B1}" dt="2024-12-11T09:11:06.954" v="116" actId="478"/>
          <ac:picMkLst>
            <pc:docMk/>
            <pc:sldMk cId="3258529040" sldId="537"/>
            <ac:picMk id="15" creationId="{4DBE9D1F-416E-996D-89FF-6ECC930B318A}"/>
          </ac:picMkLst>
        </pc:picChg>
        <pc:picChg chg="add mod modCrop">
          <ac:chgData name="Kate Wood" userId="f0aef581-1e41-42a7-bd8c-27c6a453315a" providerId="ADAL" clId="{ECDF88BC-AE16-4F61-9CB1-E8C2DBB175B1}" dt="2024-12-11T09:26:03.766" v="195" actId="1076"/>
          <ac:picMkLst>
            <pc:docMk/>
            <pc:sldMk cId="3258529040" sldId="537"/>
            <ac:picMk id="16" creationId="{BA2C7D82-2493-4065-DDFF-4E72CBA1C5D9}"/>
          </ac:picMkLst>
        </pc:picChg>
        <pc:picChg chg="add del mod">
          <ac:chgData name="Kate Wood" userId="f0aef581-1e41-42a7-bd8c-27c6a453315a" providerId="ADAL" clId="{ECDF88BC-AE16-4F61-9CB1-E8C2DBB175B1}" dt="2024-12-11T09:28:48.546" v="226" actId="1076"/>
          <ac:picMkLst>
            <pc:docMk/>
            <pc:sldMk cId="3258529040" sldId="537"/>
            <ac:picMk id="17" creationId="{44AF4EE2-7103-B969-FE55-5DA7AEE981C7}"/>
          </ac:picMkLst>
        </pc:picChg>
        <pc:picChg chg="del">
          <ac:chgData name="Kate Wood" userId="f0aef581-1e41-42a7-bd8c-27c6a453315a" providerId="ADAL" clId="{ECDF88BC-AE16-4F61-9CB1-E8C2DBB175B1}" dt="2024-12-11T09:13:46.056" v="139" actId="478"/>
          <ac:picMkLst>
            <pc:docMk/>
            <pc:sldMk cId="3258529040" sldId="537"/>
            <ac:picMk id="20" creationId="{1FAF02A4-E2AD-CD35-31D9-AE14DD50C1DC}"/>
          </ac:picMkLst>
        </pc:picChg>
        <pc:picChg chg="add mod modCrop">
          <ac:chgData name="Kate Wood" userId="f0aef581-1e41-42a7-bd8c-27c6a453315a" providerId="ADAL" clId="{ECDF88BC-AE16-4F61-9CB1-E8C2DBB175B1}" dt="2024-12-11T09:26:49.767" v="208" actId="1076"/>
          <ac:picMkLst>
            <pc:docMk/>
            <pc:sldMk cId="3258529040" sldId="537"/>
            <ac:picMk id="21" creationId="{D114CD8C-B43D-6B51-92D2-E94AB075E23C}"/>
          </ac:picMkLst>
        </pc:picChg>
        <pc:picChg chg="add mod modCrop">
          <ac:chgData name="Kate Wood" userId="f0aef581-1e41-42a7-bd8c-27c6a453315a" providerId="ADAL" clId="{ECDF88BC-AE16-4F61-9CB1-E8C2DBB175B1}" dt="2024-12-11T09:26:32.839" v="204" actId="14100"/>
          <ac:picMkLst>
            <pc:docMk/>
            <pc:sldMk cId="3258529040" sldId="537"/>
            <ac:picMk id="26" creationId="{BD0C147D-C0EA-D4C3-43E0-572ADBF49EC9}"/>
          </ac:picMkLst>
        </pc:picChg>
        <pc:picChg chg="mod">
          <ac:chgData name="Kate Wood" userId="f0aef581-1e41-42a7-bd8c-27c6a453315a" providerId="ADAL" clId="{ECDF88BC-AE16-4F61-9CB1-E8C2DBB175B1}" dt="2024-12-11T09:29:35.153" v="232" actId="1076"/>
          <ac:picMkLst>
            <pc:docMk/>
            <pc:sldMk cId="3258529040" sldId="537"/>
            <ac:picMk id="30" creationId="{A29FD0A3-9CE1-2779-C2B3-6B75AD66003A}"/>
          </ac:picMkLst>
        </pc:picChg>
        <pc:picChg chg="mod">
          <ac:chgData name="Kate Wood" userId="f0aef581-1e41-42a7-bd8c-27c6a453315a" providerId="ADAL" clId="{ECDF88BC-AE16-4F61-9CB1-E8C2DBB175B1}" dt="2024-12-11T09:29:04.534" v="228" actId="1076"/>
          <ac:picMkLst>
            <pc:docMk/>
            <pc:sldMk cId="3258529040" sldId="537"/>
            <ac:picMk id="33" creationId="{2D27AEB1-5206-3B8A-A4B3-B17B06176CA1}"/>
          </ac:picMkLst>
        </pc:picChg>
        <pc:picChg chg="mod">
          <ac:chgData name="Kate Wood" userId="f0aef581-1e41-42a7-bd8c-27c6a453315a" providerId="ADAL" clId="{ECDF88BC-AE16-4F61-9CB1-E8C2DBB175B1}" dt="2024-12-11T09:29:25.201" v="230" actId="1076"/>
          <ac:picMkLst>
            <pc:docMk/>
            <pc:sldMk cId="3258529040" sldId="537"/>
            <ac:picMk id="35" creationId="{BE5CC305-F26A-7AF7-73C9-6C21F0BEE548}"/>
          </ac:picMkLst>
        </pc:picChg>
        <pc:cxnChg chg="mod">
          <ac:chgData name="Kate Wood" userId="f0aef581-1e41-42a7-bd8c-27c6a453315a" providerId="ADAL" clId="{ECDF88BC-AE16-4F61-9CB1-E8C2DBB175B1}" dt="2024-12-11T09:28:48.546" v="226" actId="1076"/>
          <ac:cxnSpMkLst>
            <pc:docMk/>
            <pc:sldMk cId="3258529040" sldId="537"/>
            <ac:cxnSpMk id="28" creationId="{0143ED88-871B-3F41-AA5F-B915D5C5834A}"/>
          </ac:cxnSpMkLst>
        </pc:cxnChg>
        <pc:cxnChg chg="mod">
          <ac:chgData name="Kate Wood" userId="f0aef581-1e41-42a7-bd8c-27c6a453315a" providerId="ADAL" clId="{ECDF88BC-AE16-4F61-9CB1-E8C2DBB175B1}" dt="2024-12-11T09:28:48.546" v="226" actId="1076"/>
          <ac:cxnSpMkLst>
            <pc:docMk/>
            <pc:sldMk cId="3258529040" sldId="537"/>
            <ac:cxnSpMk id="31" creationId="{8D3BF58B-5AD2-0A4E-B3C1-11BF0CFAC6AA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9EEBC-801D-48ED-B535-298BB7EDD6B9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DE7FE-8B5A-4903-B85A-8040D05696C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285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C462C-9F76-4357-BB19-A4DE8D8E1FB0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6E3F-7229-435D-9B4A-E0ABCDF4599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86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63875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5334000" y="0"/>
            <a:ext cx="6858000" cy="6858000"/>
          </a:xfrm>
          <a:custGeom>
            <a:avLst/>
            <a:gdLst>
              <a:gd name="connsiteX0" fmla="*/ 0 w 6858236"/>
              <a:gd name="connsiteY0" fmla="*/ 0 h 6858000"/>
              <a:gd name="connsiteX1" fmla="*/ 3846545 w 6858236"/>
              <a:gd name="connsiteY1" fmla="*/ 0 h 6858000"/>
              <a:gd name="connsiteX2" fmla="*/ 6858236 w 6858236"/>
              <a:gd name="connsiteY2" fmla="*/ 6858000 h 6858000"/>
              <a:gd name="connsiteX3" fmla="*/ 0 w 68582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236" h="6858000">
                <a:moveTo>
                  <a:pt x="0" y="0"/>
                </a:moveTo>
                <a:lnTo>
                  <a:pt x="3846545" y="0"/>
                </a:lnTo>
                <a:lnTo>
                  <a:pt x="685823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688744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icture Placeholder 33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CA"/>
              <a:t>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51052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72410" y="1085640"/>
            <a:ext cx="3920184" cy="4686719"/>
          </a:xfrm>
          <a:custGeom>
            <a:avLst/>
            <a:gdLst>
              <a:gd name="connsiteX0" fmla="*/ 2107434 w 3920184"/>
              <a:gd name="connsiteY0" fmla="*/ 0 h 4686719"/>
              <a:gd name="connsiteX1" fmla="*/ 3911254 w 3920184"/>
              <a:gd name="connsiteY1" fmla="*/ 519751 h 4686719"/>
              <a:gd name="connsiteX2" fmla="*/ 3473694 w 3920184"/>
              <a:gd name="connsiteY2" fmla="*/ 1424834 h 4686719"/>
              <a:gd name="connsiteX3" fmla="*/ 2009206 w 3920184"/>
              <a:gd name="connsiteY3" fmla="*/ 949890 h 4686719"/>
              <a:gd name="connsiteX4" fmla="*/ 1500207 w 3920184"/>
              <a:gd name="connsiteY4" fmla="*/ 1281455 h 4686719"/>
              <a:gd name="connsiteX5" fmla="*/ 3920184 w 3920184"/>
              <a:gd name="connsiteY5" fmla="*/ 3279807 h 4686719"/>
              <a:gd name="connsiteX6" fmla="*/ 2089574 w 3920184"/>
              <a:gd name="connsiteY6" fmla="*/ 4686719 h 4686719"/>
              <a:gd name="connsiteX7" fmla="*/ 0 w 3920184"/>
              <a:gd name="connsiteY7" fmla="*/ 3951899 h 4686719"/>
              <a:gd name="connsiteX8" fmla="*/ 446490 w 3920184"/>
              <a:gd name="connsiteY8" fmla="*/ 3055777 h 4686719"/>
              <a:gd name="connsiteX9" fmla="*/ 2107434 w 3920184"/>
              <a:gd name="connsiteY9" fmla="*/ 3745791 h 4686719"/>
              <a:gd name="connsiteX10" fmla="*/ 2696801 w 3920184"/>
              <a:gd name="connsiteY10" fmla="*/ 3342536 h 4686719"/>
              <a:gd name="connsiteX11" fmla="*/ 276824 w 3920184"/>
              <a:gd name="connsiteY11" fmla="*/ 1388990 h 4686719"/>
              <a:gd name="connsiteX12" fmla="*/ 2107434 w 3920184"/>
              <a:gd name="connsiteY12" fmla="*/ 0 h 468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20184" h="4686719">
                <a:moveTo>
                  <a:pt x="2107434" y="0"/>
                </a:moveTo>
                <a:cubicBezTo>
                  <a:pt x="2768239" y="0"/>
                  <a:pt x="3437975" y="206108"/>
                  <a:pt x="3911254" y="519751"/>
                </a:cubicBezTo>
                <a:cubicBezTo>
                  <a:pt x="3473694" y="1424834"/>
                  <a:pt x="3473694" y="1424834"/>
                  <a:pt x="3473694" y="1424834"/>
                </a:cubicBezTo>
                <a:cubicBezTo>
                  <a:pt x="2982555" y="1147037"/>
                  <a:pt x="2375328" y="949890"/>
                  <a:pt x="2009206" y="949890"/>
                </a:cubicBezTo>
                <a:cubicBezTo>
                  <a:pt x="1705593" y="949890"/>
                  <a:pt x="1500207" y="1057424"/>
                  <a:pt x="1500207" y="1281455"/>
                </a:cubicBezTo>
                <a:cubicBezTo>
                  <a:pt x="1500207" y="2079004"/>
                  <a:pt x="3920184" y="1621981"/>
                  <a:pt x="3920184" y="3279807"/>
                </a:cubicBezTo>
                <a:cubicBezTo>
                  <a:pt x="3920184" y="4202813"/>
                  <a:pt x="3107572" y="4686719"/>
                  <a:pt x="2089574" y="4686719"/>
                </a:cubicBezTo>
                <a:cubicBezTo>
                  <a:pt x="1321611" y="4686719"/>
                  <a:pt x="544718" y="4399960"/>
                  <a:pt x="0" y="3951899"/>
                </a:cubicBezTo>
                <a:cubicBezTo>
                  <a:pt x="446490" y="3055777"/>
                  <a:pt x="446490" y="3055777"/>
                  <a:pt x="446490" y="3055777"/>
                </a:cubicBezTo>
                <a:cubicBezTo>
                  <a:pt x="919770" y="3467993"/>
                  <a:pt x="1625225" y="3745791"/>
                  <a:pt x="2107434" y="3745791"/>
                </a:cubicBezTo>
                <a:cubicBezTo>
                  <a:pt x="2473556" y="3745791"/>
                  <a:pt x="2696801" y="3602411"/>
                  <a:pt x="2696801" y="3342536"/>
                </a:cubicBezTo>
                <a:cubicBezTo>
                  <a:pt x="2696801" y="2527065"/>
                  <a:pt x="276824" y="3010971"/>
                  <a:pt x="276824" y="1388990"/>
                </a:cubicBezTo>
                <a:cubicBezTo>
                  <a:pt x="276824" y="546635"/>
                  <a:pt x="1009068" y="0"/>
                  <a:pt x="21074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11105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57650" y="0"/>
            <a:ext cx="235458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79237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19575" y="0"/>
            <a:ext cx="37528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245876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17601" y="0"/>
            <a:ext cx="5774398" cy="6857999"/>
          </a:xfrm>
          <a:custGeom>
            <a:avLst/>
            <a:gdLst>
              <a:gd name="connsiteX0" fmla="*/ 5774398 w 5774398"/>
              <a:gd name="connsiteY0" fmla="*/ 2891257 h 6857999"/>
              <a:gd name="connsiteX1" fmla="*/ 5774398 w 5774398"/>
              <a:gd name="connsiteY1" fmla="*/ 6857999 h 6857999"/>
              <a:gd name="connsiteX2" fmla="*/ 4355697 w 5774398"/>
              <a:gd name="connsiteY2" fmla="*/ 6857999 h 6857999"/>
              <a:gd name="connsiteX3" fmla="*/ 4307866 w 5774398"/>
              <a:gd name="connsiteY3" fmla="*/ 0 h 6857999"/>
              <a:gd name="connsiteX4" fmla="*/ 5774398 w 5774398"/>
              <a:gd name="connsiteY4" fmla="*/ 0 h 6857999"/>
              <a:gd name="connsiteX5" fmla="*/ 5774398 w 5774398"/>
              <a:gd name="connsiteY5" fmla="*/ 2358944 h 6857999"/>
              <a:gd name="connsiteX6" fmla="*/ 4165316 w 5774398"/>
              <a:gd name="connsiteY6" fmla="*/ 6857999 h 6857999"/>
              <a:gd name="connsiteX7" fmla="*/ 1855113 w 5774398"/>
              <a:gd name="connsiteY7" fmla="*/ 6857999 h 6857999"/>
              <a:gd name="connsiteX8" fmla="*/ 2452753 w 5774398"/>
              <a:gd name="connsiteY8" fmla="*/ 0 h 6857999"/>
              <a:gd name="connsiteX9" fmla="*/ 4117483 w 5774398"/>
              <a:gd name="connsiteY9" fmla="*/ 0 h 6857999"/>
              <a:gd name="connsiteX10" fmla="*/ 1664730 w 5774398"/>
              <a:gd name="connsiteY10" fmla="*/ 6857999 h 6857999"/>
              <a:gd name="connsiteX11" fmla="*/ 0 w 5774398"/>
              <a:gd name="connsiteY1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4398" h="6857999">
                <a:moveTo>
                  <a:pt x="5774398" y="2891257"/>
                </a:moveTo>
                <a:lnTo>
                  <a:pt x="5774398" y="6857999"/>
                </a:lnTo>
                <a:lnTo>
                  <a:pt x="4355697" y="6857999"/>
                </a:lnTo>
                <a:close/>
                <a:moveTo>
                  <a:pt x="4307866" y="0"/>
                </a:moveTo>
                <a:lnTo>
                  <a:pt x="5774398" y="0"/>
                </a:lnTo>
                <a:lnTo>
                  <a:pt x="5774398" y="2358944"/>
                </a:lnTo>
                <a:lnTo>
                  <a:pt x="4165316" y="6857999"/>
                </a:lnTo>
                <a:lnTo>
                  <a:pt x="1855113" y="6857999"/>
                </a:lnTo>
                <a:close/>
                <a:moveTo>
                  <a:pt x="2452753" y="0"/>
                </a:moveTo>
                <a:lnTo>
                  <a:pt x="4117483" y="0"/>
                </a:lnTo>
                <a:lnTo>
                  <a:pt x="166473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13121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04280" cy="6858000"/>
          </a:xfrm>
          <a:custGeom>
            <a:avLst/>
            <a:gdLst>
              <a:gd name="connsiteX0" fmla="*/ 0 w 7504280"/>
              <a:gd name="connsiteY0" fmla="*/ 6077518 h 6858000"/>
              <a:gd name="connsiteX1" fmla="*/ 319117 w 7504280"/>
              <a:gd name="connsiteY1" fmla="*/ 6308949 h 6858000"/>
              <a:gd name="connsiteX2" fmla="*/ 388009 w 7504280"/>
              <a:gd name="connsiteY2" fmla="*/ 6529496 h 6858000"/>
              <a:gd name="connsiteX3" fmla="*/ 149770 w 7504280"/>
              <a:gd name="connsiteY3" fmla="*/ 6858000 h 6858000"/>
              <a:gd name="connsiteX4" fmla="*/ 0 w 7504280"/>
              <a:gd name="connsiteY4" fmla="*/ 6858000 h 6858000"/>
              <a:gd name="connsiteX5" fmla="*/ 0 w 7504280"/>
              <a:gd name="connsiteY5" fmla="*/ 4924739 h 6858000"/>
              <a:gd name="connsiteX6" fmla="*/ 2665739 w 7504280"/>
              <a:gd name="connsiteY6" fmla="*/ 6858000 h 6858000"/>
              <a:gd name="connsiteX7" fmla="*/ 1254462 w 7504280"/>
              <a:gd name="connsiteY7" fmla="*/ 6858000 h 6858000"/>
              <a:gd name="connsiteX8" fmla="*/ 0 w 7504280"/>
              <a:gd name="connsiteY8" fmla="*/ 5948233 h 6858000"/>
              <a:gd name="connsiteX9" fmla="*/ 0 w 7504280"/>
              <a:gd name="connsiteY9" fmla="*/ 3796271 h 6858000"/>
              <a:gd name="connsiteX10" fmla="*/ 4221763 w 7504280"/>
              <a:gd name="connsiteY10" fmla="*/ 6858000 h 6858000"/>
              <a:gd name="connsiteX11" fmla="*/ 2810487 w 7504280"/>
              <a:gd name="connsiteY11" fmla="*/ 6858000 h 6858000"/>
              <a:gd name="connsiteX12" fmla="*/ 0 w 7504280"/>
              <a:gd name="connsiteY12" fmla="*/ 4819765 h 6858000"/>
              <a:gd name="connsiteX13" fmla="*/ 0 w 7504280"/>
              <a:gd name="connsiteY13" fmla="*/ 2667802 h 6858000"/>
              <a:gd name="connsiteX14" fmla="*/ 4237084 w 7504280"/>
              <a:gd name="connsiteY14" fmla="*/ 5740642 h 6858000"/>
              <a:gd name="connsiteX15" fmla="*/ 4305975 w 7504280"/>
              <a:gd name="connsiteY15" fmla="*/ 5961191 h 6858000"/>
              <a:gd name="connsiteX16" fmla="*/ 3981694 w 7504280"/>
              <a:gd name="connsiteY16" fmla="*/ 6408334 h 6858000"/>
              <a:gd name="connsiteX17" fmla="*/ 3750657 w 7504280"/>
              <a:gd name="connsiteY17" fmla="*/ 6411367 h 6858000"/>
              <a:gd name="connsiteX18" fmla="*/ 0 w 7504280"/>
              <a:gd name="connsiteY18" fmla="*/ 3691297 h 6858000"/>
              <a:gd name="connsiteX19" fmla="*/ 0 w 7504280"/>
              <a:gd name="connsiteY19" fmla="*/ 1539334 h 6858000"/>
              <a:gd name="connsiteX20" fmla="*/ 7080476 w 7504280"/>
              <a:gd name="connsiteY20" fmla="*/ 6674274 h 6858000"/>
              <a:gd name="connsiteX21" fmla="*/ 7169138 w 7504280"/>
              <a:gd name="connsiteY21" fmla="*/ 6842761 h 6858000"/>
              <a:gd name="connsiteX22" fmla="*/ 7163350 w 7504280"/>
              <a:gd name="connsiteY22" fmla="*/ 6858000 h 6858000"/>
              <a:gd name="connsiteX23" fmla="*/ 5922535 w 7504280"/>
              <a:gd name="connsiteY23" fmla="*/ 6858000 h 6858000"/>
              <a:gd name="connsiteX24" fmla="*/ 0 w 7504280"/>
              <a:gd name="connsiteY24" fmla="*/ 2562830 h 6858000"/>
              <a:gd name="connsiteX25" fmla="*/ 0 w 7504280"/>
              <a:gd name="connsiteY25" fmla="*/ 410868 h 6858000"/>
              <a:gd name="connsiteX26" fmla="*/ 6001840 w 7504280"/>
              <a:gd name="connsiteY26" fmla="*/ 4763552 h 6858000"/>
              <a:gd name="connsiteX27" fmla="*/ 6070732 w 7504280"/>
              <a:gd name="connsiteY27" fmla="*/ 4984100 h 6858000"/>
              <a:gd name="connsiteX28" fmla="*/ 5746451 w 7504280"/>
              <a:gd name="connsiteY28" fmla="*/ 5431244 h 6858000"/>
              <a:gd name="connsiteX29" fmla="*/ 5515414 w 7504280"/>
              <a:gd name="connsiteY29" fmla="*/ 5434277 h 6858000"/>
              <a:gd name="connsiteX30" fmla="*/ 0 w 7504280"/>
              <a:gd name="connsiteY30" fmla="*/ 1434361 h 6858000"/>
              <a:gd name="connsiteX31" fmla="*/ 2690254 w 7504280"/>
              <a:gd name="connsiteY31" fmla="*/ 0 h 6858000"/>
              <a:gd name="connsiteX32" fmla="*/ 4101537 w 7504280"/>
              <a:gd name="connsiteY32" fmla="*/ 0 h 6858000"/>
              <a:gd name="connsiteX33" fmla="*/ 5073007 w 7504280"/>
              <a:gd name="connsiteY33" fmla="*/ 704535 h 6858000"/>
              <a:gd name="connsiteX34" fmla="*/ 5141897 w 7504280"/>
              <a:gd name="connsiteY34" fmla="*/ 925085 h 6858000"/>
              <a:gd name="connsiteX35" fmla="*/ 4817618 w 7504280"/>
              <a:gd name="connsiteY35" fmla="*/ 1372229 h 6858000"/>
              <a:gd name="connsiteX36" fmla="*/ 4586579 w 7504280"/>
              <a:gd name="connsiteY36" fmla="*/ 1375263 h 6858000"/>
              <a:gd name="connsiteX37" fmla="*/ 1134235 w 7504280"/>
              <a:gd name="connsiteY37" fmla="*/ 0 h 6858000"/>
              <a:gd name="connsiteX38" fmla="*/ 2545510 w 7504280"/>
              <a:gd name="connsiteY38" fmla="*/ 0 h 6858000"/>
              <a:gd name="connsiteX39" fmla="*/ 5551802 w 7504280"/>
              <a:gd name="connsiteY39" fmla="*/ 2180240 h 6858000"/>
              <a:gd name="connsiteX40" fmla="*/ 5620695 w 7504280"/>
              <a:gd name="connsiteY40" fmla="*/ 2400786 h 6858000"/>
              <a:gd name="connsiteX41" fmla="*/ 5296414 w 7504280"/>
              <a:gd name="connsiteY41" fmla="*/ 2847930 h 6858000"/>
              <a:gd name="connsiteX42" fmla="*/ 5065378 w 7504280"/>
              <a:gd name="connsiteY42" fmla="*/ 2850963 h 6858000"/>
              <a:gd name="connsiteX43" fmla="*/ 672885 w 7504280"/>
              <a:gd name="connsiteY43" fmla="*/ 0 h 6858000"/>
              <a:gd name="connsiteX44" fmla="*/ 989489 w 7504280"/>
              <a:gd name="connsiteY44" fmla="*/ 0 h 6858000"/>
              <a:gd name="connsiteX45" fmla="*/ 7414844 w 7504280"/>
              <a:gd name="connsiteY45" fmla="*/ 4659831 h 6858000"/>
              <a:gd name="connsiteX46" fmla="*/ 7483736 w 7504280"/>
              <a:gd name="connsiteY46" fmla="*/ 4880378 h 6858000"/>
              <a:gd name="connsiteX47" fmla="*/ 7159456 w 7504280"/>
              <a:gd name="connsiteY47" fmla="*/ 5327523 h 6858000"/>
              <a:gd name="connsiteX48" fmla="*/ 6928418 w 7504280"/>
              <a:gd name="connsiteY48" fmla="*/ 5330556 h 6858000"/>
              <a:gd name="connsiteX49" fmla="*/ 445545 w 7504280"/>
              <a:gd name="connsiteY49" fmla="*/ 629014 h 6858000"/>
              <a:gd name="connsiteX50" fmla="*/ 376654 w 7504280"/>
              <a:gd name="connsiteY50" fmla="*/ 4084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4280" h="6858000">
                <a:moveTo>
                  <a:pt x="0" y="6077518"/>
                </a:moveTo>
                <a:lnTo>
                  <a:pt x="319117" y="6308949"/>
                </a:lnTo>
                <a:cubicBezTo>
                  <a:pt x="401940" y="6369013"/>
                  <a:pt x="432783" y="6467756"/>
                  <a:pt x="388009" y="6529496"/>
                </a:cubicBezTo>
                <a:lnTo>
                  <a:pt x="149770" y="6858000"/>
                </a:lnTo>
                <a:lnTo>
                  <a:pt x="0" y="6858000"/>
                </a:lnTo>
                <a:close/>
                <a:moveTo>
                  <a:pt x="0" y="4924739"/>
                </a:moveTo>
                <a:lnTo>
                  <a:pt x="2665739" y="6858000"/>
                </a:lnTo>
                <a:lnTo>
                  <a:pt x="1254462" y="6858000"/>
                </a:lnTo>
                <a:lnTo>
                  <a:pt x="0" y="5948233"/>
                </a:lnTo>
                <a:close/>
                <a:moveTo>
                  <a:pt x="0" y="3796271"/>
                </a:moveTo>
                <a:lnTo>
                  <a:pt x="4221763" y="6858000"/>
                </a:lnTo>
                <a:lnTo>
                  <a:pt x="2810487" y="6858000"/>
                </a:lnTo>
                <a:lnTo>
                  <a:pt x="0" y="4819765"/>
                </a:lnTo>
                <a:close/>
                <a:moveTo>
                  <a:pt x="0" y="2667802"/>
                </a:moveTo>
                <a:lnTo>
                  <a:pt x="4237084" y="5740642"/>
                </a:lnTo>
                <a:cubicBezTo>
                  <a:pt x="4319906" y="5800708"/>
                  <a:pt x="4350750" y="5899451"/>
                  <a:pt x="4305975" y="5961191"/>
                </a:cubicBezTo>
                <a:lnTo>
                  <a:pt x="3981694" y="6408334"/>
                </a:lnTo>
                <a:cubicBezTo>
                  <a:pt x="3936918" y="6470075"/>
                  <a:pt x="3833480" y="6471433"/>
                  <a:pt x="3750657" y="6411367"/>
                </a:cubicBezTo>
                <a:lnTo>
                  <a:pt x="0" y="3691297"/>
                </a:lnTo>
                <a:close/>
                <a:moveTo>
                  <a:pt x="0" y="1539334"/>
                </a:moveTo>
                <a:lnTo>
                  <a:pt x="7080476" y="6674274"/>
                </a:lnTo>
                <a:cubicBezTo>
                  <a:pt x="7142593" y="6719322"/>
                  <a:pt x="7175471" y="6786127"/>
                  <a:pt x="7169138" y="6842761"/>
                </a:cubicBezTo>
                <a:lnTo>
                  <a:pt x="7163350" y="6858000"/>
                </a:lnTo>
                <a:lnTo>
                  <a:pt x="5922535" y="6858000"/>
                </a:lnTo>
                <a:lnTo>
                  <a:pt x="0" y="2562830"/>
                </a:lnTo>
                <a:close/>
                <a:moveTo>
                  <a:pt x="0" y="410868"/>
                </a:moveTo>
                <a:lnTo>
                  <a:pt x="6001840" y="4763552"/>
                </a:lnTo>
                <a:cubicBezTo>
                  <a:pt x="6084663" y="4823616"/>
                  <a:pt x="6115506" y="4922360"/>
                  <a:pt x="6070732" y="4984100"/>
                </a:cubicBezTo>
                <a:lnTo>
                  <a:pt x="5746451" y="5431244"/>
                </a:lnTo>
                <a:cubicBezTo>
                  <a:pt x="5701675" y="5492984"/>
                  <a:pt x="5598236" y="5494343"/>
                  <a:pt x="5515414" y="5434277"/>
                </a:cubicBezTo>
                <a:lnTo>
                  <a:pt x="0" y="1434361"/>
                </a:lnTo>
                <a:close/>
                <a:moveTo>
                  <a:pt x="2690254" y="0"/>
                </a:moveTo>
                <a:lnTo>
                  <a:pt x="4101537" y="0"/>
                </a:lnTo>
                <a:lnTo>
                  <a:pt x="5073007" y="704535"/>
                </a:lnTo>
                <a:cubicBezTo>
                  <a:pt x="5155830" y="764600"/>
                  <a:pt x="5186673" y="863345"/>
                  <a:pt x="5141897" y="925085"/>
                </a:cubicBezTo>
                <a:lnTo>
                  <a:pt x="4817618" y="1372229"/>
                </a:lnTo>
                <a:cubicBezTo>
                  <a:pt x="4772843" y="1433967"/>
                  <a:pt x="4669403" y="1435327"/>
                  <a:pt x="4586579" y="1375263"/>
                </a:cubicBezTo>
                <a:close/>
                <a:moveTo>
                  <a:pt x="1134235" y="0"/>
                </a:moveTo>
                <a:lnTo>
                  <a:pt x="2545510" y="0"/>
                </a:lnTo>
                <a:lnTo>
                  <a:pt x="5551802" y="2180240"/>
                </a:lnTo>
                <a:cubicBezTo>
                  <a:pt x="5634625" y="2240305"/>
                  <a:pt x="5665470" y="2339046"/>
                  <a:pt x="5620695" y="2400786"/>
                </a:cubicBezTo>
                <a:lnTo>
                  <a:pt x="5296414" y="2847930"/>
                </a:lnTo>
                <a:cubicBezTo>
                  <a:pt x="5251638" y="2909670"/>
                  <a:pt x="5148198" y="2911029"/>
                  <a:pt x="5065378" y="2850963"/>
                </a:cubicBezTo>
                <a:close/>
                <a:moveTo>
                  <a:pt x="672885" y="0"/>
                </a:moveTo>
                <a:lnTo>
                  <a:pt x="989489" y="0"/>
                </a:lnTo>
                <a:lnTo>
                  <a:pt x="7414844" y="4659831"/>
                </a:lnTo>
                <a:cubicBezTo>
                  <a:pt x="7497668" y="4719895"/>
                  <a:pt x="7528510" y="4818638"/>
                  <a:pt x="7483736" y="4880378"/>
                </a:cubicBezTo>
                <a:lnTo>
                  <a:pt x="7159456" y="5327523"/>
                </a:lnTo>
                <a:cubicBezTo>
                  <a:pt x="7114680" y="5389263"/>
                  <a:pt x="7011240" y="5390622"/>
                  <a:pt x="6928418" y="5330556"/>
                </a:cubicBezTo>
                <a:lnTo>
                  <a:pt x="445545" y="629014"/>
                </a:lnTo>
                <a:cubicBezTo>
                  <a:pt x="362723" y="568949"/>
                  <a:pt x="331879" y="470206"/>
                  <a:pt x="376654" y="40846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24711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49300" y="635000"/>
            <a:ext cx="4318000" cy="5588000"/>
          </a:xfrm>
          <a:custGeom>
            <a:avLst/>
            <a:gdLst>
              <a:gd name="connsiteX0" fmla="*/ 3905252 w 4318000"/>
              <a:gd name="connsiteY0" fmla="*/ 1803400 h 5588000"/>
              <a:gd name="connsiteX1" fmla="*/ 4235448 w 4318000"/>
              <a:gd name="connsiteY1" fmla="*/ 1803400 h 5588000"/>
              <a:gd name="connsiteX2" fmla="*/ 4318000 w 4318000"/>
              <a:gd name="connsiteY2" fmla="*/ 1885952 h 5588000"/>
              <a:gd name="connsiteX3" fmla="*/ 4318000 w 4318000"/>
              <a:gd name="connsiteY3" fmla="*/ 4083048 h 5588000"/>
              <a:gd name="connsiteX4" fmla="*/ 4235448 w 4318000"/>
              <a:gd name="connsiteY4" fmla="*/ 4165600 h 5588000"/>
              <a:gd name="connsiteX5" fmla="*/ 3905252 w 4318000"/>
              <a:gd name="connsiteY5" fmla="*/ 4165600 h 5588000"/>
              <a:gd name="connsiteX6" fmla="*/ 3822700 w 4318000"/>
              <a:gd name="connsiteY6" fmla="*/ 4083048 h 5588000"/>
              <a:gd name="connsiteX7" fmla="*/ 3822700 w 4318000"/>
              <a:gd name="connsiteY7" fmla="*/ 1885952 h 5588000"/>
              <a:gd name="connsiteX8" fmla="*/ 3905252 w 4318000"/>
              <a:gd name="connsiteY8" fmla="*/ 1803400 h 5588000"/>
              <a:gd name="connsiteX9" fmla="*/ 82553 w 4318000"/>
              <a:gd name="connsiteY9" fmla="*/ 1536700 h 5588000"/>
              <a:gd name="connsiteX10" fmla="*/ 412748 w 4318000"/>
              <a:gd name="connsiteY10" fmla="*/ 1536700 h 5588000"/>
              <a:gd name="connsiteX11" fmla="*/ 495301 w 4318000"/>
              <a:gd name="connsiteY11" fmla="*/ 1619252 h 5588000"/>
              <a:gd name="connsiteX12" fmla="*/ 495301 w 4318000"/>
              <a:gd name="connsiteY12" fmla="*/ 3219448 h 5588000"/>
              <a:gd name="connsiteX13" fmla="*/ 412748 w 4318000"/>
              <a:gd name="connsiteY13" fmla="*/ 3302000 h 5588000"/>
              <a:gd name="connsiteX14" fmla="*/ 82553 w 4318000"/>
              <a:gd name="connsiteY14" fmla="*/ 3302000 h 5588000"/>
              <a:gd name="connsiteX15" fmla="*/ 0 w 4318000"/>
              <a:gd name="connsiteY15" fmla="*/ 3219448 h 5588000"/>
              <a:gd name="connsiteX16" fmla="*/ 0 w 4318000"/>
              <a:gd name="connsiteY16" fmla="*/ 1619252 h 5588000"/>
              <a:gd name="connsiteX17" fmla="*/ 82553 w 4318000"/>
              <a:gd name="connsiteY17" fmla="*/ 1536700 h 5588000"/>
              <a:gd name="connsiteX18" fmla="*/ 3359152 w 4318000"/>
              <a:gd name="connsiteY18" fmla="*/ 1447800 h 5588000"/>
              <a:gd name="connsiteX19" fmla="*/ 3689348 w 4318000"/>
              <a:gd name="connsiteY19" fmla="*/ 1447800 h 5588000"/>
              <a:gd name="connsiteX20" fmla="*/ 3771900 w 4318000"/>
              <a:gd name="connsiteY20" fmla="*/ 1530352 h 5588000"/>
              <a:gd name="connsiteX21" fmla="*/ 3771900 w 4318000"/>
              <a:gd name="connsiteY21" fmla="*/ 4616448 h 5588000"/>
              <a:gd name="connsiteX22" fmla="*/ 3689348 w 4318000"/>
              <a:gd name="connsiteY22" fmla="*/ 4699000 h 5588000"/>
              <a:gd name="connsiteX23" fmla="*/ 3359152 w 4318000"/>
              <a:gd name="connsiteY23" fmla="*/ 4699000 h 5588000"/>
              <a:gd name="connsiteX24" fmla="*/ 3276600 w 4318000"/>
              <a:gd name="connsiteY24" fmla="*/ 4616448 h 5588000"/>
              <a:gd name="connsiteX25" fmla="*/ 3276600 w 4318000"/>
              <a:gd name="connsiteY25" fmla="*/ 1530352 h 5588000"/>
              <a:gd name="connsiteX26" fmla="*/ 3359152 w 4318000"/>
              <a:gd name="connsiteY26" fmla="*/ 1447800 h 5588000"/>
              <a:gd name="connsiteX27" fmla="*/ 1174752 w 4318000"/>
              <a:gd name="connsiteY27" fmla="*/ 1447800 h 5588000"/>
              <a:gd name="connsiteX28" fmla="*/ 1504948 w 4318000"/>
              <a:gd name="connsiteY28" fmla="*/ 1447800 h 5588000"/>
              <a:gd name="connsiteX29" fmla="*/ 1587500 w 4318000"/>
              <a:gd name="connsiteY29" fmla="*/ 1530352 h 5588000"/>
              <a:gd name="connsiteX30" fmla="*/ 1587500 w 4318000"/>
              <a:gd name="connsiteY30" fmla="*/ 5099048 h 5588000"/>
              <a:gd name="connsiteX31" fmla="*/ 1504948 w 4318000"/>
              <a:gd name="connsiteY31" fmla="*/ 5181600 h 5588000"/>
              <a:gd name="connsiteX32" fmla="*/ 1174752 w 4318000"/>
              <a:gd name="connsiteY32" fmla="*/ 5181600 h 5588000"/>
              <a:gd name="connsiteX33" fmla="*/ 1092200 w 4318000"/>
              <a:gd name="connsiteY33" fmla="*/ 5099048 h 5588000"/>
              <a:gd name="connsiteX34" fmla="*/ 1092200 w 4318000"/>
              <a:gd name="connsiteY34" fmla="*/ 1530352 h 5588000"/>
              <a:gd name="connsiteX35" fmla="*/ 1174752 w 4318000"/>
              <a:gd name="connsiteY35" fmla="*/ 1447800 h 5588000"/>
              <a:gd name="connsiteX36" fmla="*/ 2266952 w 4318000"/>
              <a:gd name="connsiteY36" fmla="*/ 1003300 h 5588000"/>
              <a:gd name="connsiteX37" fmla="*/ 2597148 w 4318000"/>
              <a:gd name="connsiteY37" fmla="*/ 1003300 h 5588000"/>
              <a:gd name="connsiteX38" fmla="*/ 2679700 w 4318000"/>
              <a:gd name="connsiteY38" fmla="*/ 1085852 h 5588000"/>
              <a:gd name="connsiteX39" fmla="*/ 2679700 w 4318000"/>
              <a:gd name="connsiteY39" fmla="*/ 5505448 h 5588000"/>
              <a:gd name="connsiteX40" fmla="*/ 2597148 w 4318000"/>
              <a:gd name="connsiteY40" fmla="*/ 5588000 h 5588000"/>
              <a:gd name="connsiteX41" fmla="*/ 2266952 w 4318000"/>
              <a:gd name="connsiteY41" fmla="*/ 5588000 h 5588000"/>
              <a:gd name="connsiteX42" fmla="*/ 2184400 w 4318000"/>
              <a:gd name="connsiteY42" fmla="*/ 5505448 h 5588000"/>
              <a:gd name="connsiteX43" fmla="*/ 2184400 w 4318000"/>
              <a:gd name="connsiteY43" fmla="*/ 1085852 h 5588000"/>
              <a:gd name="connsiteX44" fmla="*/ 2266952 w 4318000"/>
              <a:gd name="connsiteY44" fmla="*/ 1003300 h 5588000"/>
              <a:gd name="connsiteX45" fmla="*/ 628652 w 4318000"/>
              <a:gd name="connsiteY45" fmla="*/ 1003300 h 5588000"/>
              <a:gd name="connsiteX46" fmla="*/ 958848 w 4318000"/>
              <a:gd name="connsiteY46" fmla="*/ 1003300 h 5588000"/>
              <a:gd name="connsiteX47" fmla="*/ 1041400 w 4318000"/>
              <a:gd name="connsiteY47" fmla="*/ 1085852 h 5588000"/>
              <a:gd name="connsiteX48" fmla="*/ 1041400 w 4318000"/>
              <a:gd name="connsiteY48" fmla="*/ 3778248 h 5588000"/>
              <a:gd name="connsiteX49" fmla="*/ 958848 w 4318000"/>
              <a:gd name="connsiteY49" fmla="*/ 3860800 h 5588000"/>
              <a:gd name="connsiteX50" fmla="*/ 628652 w 4318000"/>
              <a:gd name="connsiteY50" fmla="*/ 3860800 h 5588000"/>
              <a:gd name="connsiteX51" fmla="*/ 546101 w 4318000"/>
              <a:gd name="connsiteY51" fmla="*/ 3778248 h 5588000"/>
              <a:gd name="connsiteX52" fmla="*/ 546101 w 4318000"/>
              <a:gd name="connsiteY52" fmla="*/ 1085852 h 5588000"/>
              <a:gd name="connsiteX53" fmla="*/ 628652 w 4318000"/>
              <a:gd name="connsiteY53" fmla="*/ 1003300 h 5588000"/>
              <a:gd name="connsiteX54" fmla="*/ 2813052 w 4318000"/>
              <a:gd name="connsiteY54" fmla="*/ 723900 h 5588000"/>
              <a:gd name="connsiteX55" fmla="*/ 3143248 w 4318000"/>
              <a:gd name="connsiteY55" fmla="*/ 723900 h 5588000"/>
              <a:gd name="connsiteX56" fmla="*/ 3225800 w 4318000"/>
              <a:gd name="connsiteY56" fmla="*/ 806452 h 5588000"/>
              <a:gd name="connsiteX57" fmla="*/ 3225800 w 4318000"/>
              <a:gd name="connsiteY57" fmla="*/ 4235448 h 5588000"/>
              <a:gd name="connsiteX58" fmla="*/ 3143248 w 4318000"/>
              <a:gd name="connsiteY58" fmla="*/ 4318000 h 5588000"/>
              <a:gd name="connsiteX59" fmla="*/ 2813052 w 4318000"/>
              <a:gd name="connsiteY59" fmla="*/ 4318000 h 5588000"/>
              <a:gd name="connsiteX60" fmla="*/ 2730500 w 4318000"/>
              <a:gd name="connsiteY60" fmla="*/ 4235448 h 5588000"/>
              <a:gd name="connsiteX61" fmla="*/ 2730500 w 4318000"/>
              <a:gd name="connsiteY61" fmla="*/ 806452 h 5588000"/>
              <a:gd name="connsiteX62" fmla="*/ 2813052 w 4318000"/>
              <a:gd name="connsiteY62" fmla="*/ 723900 h 5588000"/>
              <a:gd name="connsiteX63" fmla="*/ 1720852 w 4318000"/>
              <a:gd name="connsiteY63" fmla="*/ 0 h 5588000"/>
              <a:gd name="connsiteX64" fmla="*/ 2051048 w 4318000"/>
              <a:gd name="connsiteY64" fmla="*/ 0 h 5588000"/>
              <a:gd name="connsiteX65" fmla="*/ 2133600 w 4318000"/>
              <a:gd name="connsiteY65" fmla="*/ 82552 h 5588000"/>
              <a:gd name="connsiteX66" fmla="*/ 2133600 w 4318000"/>
              <a:gd name="connsiteY66" fmla="*/ 4616448 h 5588000"/>
              <a:gd name="connsiteX67" fmla="*/ 2051048 w 4318000"/>
              <a:gd name="connsiteY67" fmla="*/ 4699000 h 5588000"/>
              <a:gd name="connsiteX68" fmla="*/ 1720852 w 4318000"/>
              <a:gd name="connsiteY68" fmla="*/ 4699000 h 5588000"/>
              <a:gd name="connsiteX69" fmla="*/ 1638300 w 4318000"/>
              <a:gd name="connsiteY69" fmla="*/ 4616448 h 5588000"/>
              <a:gd name="connsiteX70" fmla="*/ 1638300 w 4318000"/>
              <a:gd name="connsiteY70" fmla="*/ 82552 h 5588000"/>
              <a:gd name="connsiteX71" fmla="*/ 1720852 w 4318000"/>
              <a:gd name="connsiteY71" fmla="*/ 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318000" h="5588000">
                <a:moveTo>
                  <a:pt x="3905252" y="1803400"/>
                </a:moveTo>
                <a:lnTo>
                  <a:pt x="4235448" y="1803400"/>
                </a:lnTo>
                <a:cubicBezTo>
                  <a:pt x="4281040" y="1803400"/>
                  <a:pt x="4318000" y="1840360"/>
                  <a:pt x="4318000" y="1885952"/>
                </a:cubicBezTo>
                <a:lnTo>
                  <a:pt x="4318000" y="4083048"/>
                </a:lnTo>
                <a:cubicBezTo>
                  <a:pt x="4318000" y="4128640"/>
                  <a:pt x="4281040" y="4165600"/>
                  <a:pt x="4235448" y="4165600"/>
                </a:cubicBezTo>
                <a:lnTo>
                  <a:pt x="3905252" y="4165600"/>
                </a:lnTo>
                <a:cubicBezTo>
                  <a:pt x="3859660" y="4165600"/>
                  <a:pt x="3822700" y="4128640"/>
                  <a:pt x="3822700" y="4083048"/>
                </a:cubicBezTo>
                <a:lnTo>
                  <a:pt x="3822700" y="1885952"/>
                </a:lnTo>
                <a:cubicBezTo>
                  <a:pt x="3822700" y="1840360"/>
                  <a:pt x="3859660" y="1803400"/>
                  <a:pt x="3905252" y="1803400"/>
                </a:cubicBezTo>
                <a:close/>
                <a:moveTo>
                  <a:pt x="82553" y="1536700"/>
                </a:moveTo>
                <a:lnTo>
                  <a:pt x="412748" y="1536700"/>
                </a:lnTo>
                <a:cubicBezTo>
                  <a:pt x="458340" y="1536700"/>
                  <a:pt x="495301" y="1573660"/>
                  <a:pt x="495301" y="1619252"/>
                </a:cubicBezTo>
                <a:lnTo>
                  <a:pt x="495301" y="3219448"/>
                </a:lnTo>
                <a:cubicBezTo>
                  <a:pt x="495301" y="3265040"/>
                  <a:pt x="458340" y="3302000"/>
                  <a:pt x="412748" y="3302000"/>
                </a:cubicBezTo>
                <a:lnTo>
                  <a:pt x="82553" y="3302000"/>
                </a:lnTo>
                <a:cubicBezTo>
                  <a:pt x="36961" y="3302000"/>
                  <a:pt x="0" y="3265040"/>
                  <a:pt x="0" y="3219448"/>
                </a:cubicBezTo>
                <a:lnTo>
                  <a:pt x="0" y="1619252"/>
                </a:lnTo>
                <a:cubicBezTo>
                  <a:pt x="0" y="1573660"/>
                  <a:pt x="36961" y="1536700"/>
                  <a:pt x="82553" y="1536700"/>
                </a:cubicBezTo>
                <a:close/>
                <a:moveTo>
                  <a:pt x="3359152" y="1447800"/>
                </a:moveTo>
                <a:lnTo>
                  <a:pt x="3689348" y="1447800"/>
                </a:lnTo>
                <a:cubicBezTo>
                  <a:pt x="3734940" y="1447800"/>
                  <a:pt x="3771900" y="1484760"/>
                  <a:pt x="3771900" y="1530352"/>
                </a:cubicBezTo>
                <a:lnTo>
                  <a:pt x="3771900" y="4616448"/>
                </a:lnTo>
                <a:cubicBezTo>
                  <a:pt x="3771900" y="4662040"/>
                  <a:pt x="3734940" y="4699000"/>
                  <a:pt x="3689348" y="4699000"/>
                </a:cubicBezTo>
                <a:lnTo>
                  <a:pt x="3359152" y="4699000"/>
                </a:lnTo>
                <a:cubicBezTo>
                  <a:pt x="3313560" y="4699000"/>
                  <a:pt x="3276600" y="4662040"/>
                  <a:pt x="3276600" y="4616448"/>
                </a:cubicBezTo>
                <a:lnTo>
                  <a:pt x="3276600" y="1530352"/>
                </a:lnTo>
                <a:cubicBezTo>
                  <a:pt x="3276600" y="1484760"/>
                  <a:pt x="3313560" y="1447800"/>
                  <a:pt x="3359152" y="1447800"/>
                </a:cubicBezTo>
                <a:close/>
                <a:moveTo>
                  <a:pt x="1174752" y="1447800"/>
                </a:moveTo>
                <a:lnTo>
                  <a:pt x="1504948" y="1447800"/>
                </a:lnTo>
                <a:cubicBezTo>
                  <a:pt x="1550540" y="1447800"/>
                  <a:pt x="1587500" y="1484760"/>
                  <a:pt x="1587500" y="1530352"/>
                </a:cubicBezTo>
                <a:lnTo>
                  <a:pt x="1587500" y="5099048"/>
                </a:lnTo>
                <a:cubicBezTo>
                  <a:pt x="1587500" y="5144640"/>
                  <a:pt x="1550540" y="5181600"/>
                  <a:pt x="1504948" y="5181600"/>
                </a:cubicBezTo>
                <a:lnTo>
                  <a:pt x="1174752" y="5181600"/>
                </a:lnTo>
                <a:cubicBezTo>
                  <a:pt x="1129160" y="5181600"/>
                  <a:pt x="1092200" y="5144640"/>
                  <a:pt x="1092200" y="5099048"/>
                </a:cubicBezTo>
                <a:lnTo>
                  <a:pt x="1092200" y="1530352"/>
                </a:lnTo>
                <a:cubicBezTo>
                  <a:pt x="1092200" y="1484760"/>
                  <a:pt x="1129160" y="1447800"/>
                  <a:pt x="1174752" y="1447800"/>
                </a:cubicBezTo>
                <a:close/>
                <a:moveTo>
                  <a:pt x="2266952" y="1003300"/>
                </a:moveTo>
                <a:lnTo>
                  <a:pt x="2597148" y="1003300"/>
                </a:lnTo>
                <a:cubicBezTo>
                  <a:pt x="2642740" y="1003300"/>
                  <a:pt x="2679700" y="1040260"/>
                  <a:pt x="2679700" y="1085852"/>
                </a:cubicBezTo>
                <a:lnTo>
                  <a:pt x="2679700" y="5505448"/>
                </a:lnTo>
                <a:cubicBezTo>
                  <a:pt x="2679700" y="5551040"/>
                  <a:pt x="2642740" y="5588000"/>
                  <a:pt x="2597148" y="5588000"/>
                </a:cubicBezTo>
                <a:lnTo>
                  <a:pt x="2266952" y="5588000"/>
                </a:lnTo>
                <a:cubicBezTo>
                  <a:pt x="2221360" y="5588000"/>
                  <a:pt x="2184400" y="5551040"/>
                  <a:pt x="2184400" y="5505448"/>
                </a:cubicBezTo>
                <a:lnTo>
                  <a:pt x="2184400" y="1085852"/>
                </a:lnTo>
                <a:cubicBezTo>
                  <a:pt x="2184400" y="1040260"/>
                  <a:pt x="2221360" y="1003300"/>
                  <a:pt x="2266952" y="1003300"/>
                </a:cubicBezTo>
                <a:close/>
                <a:moveTo>
                  <a:pt x="628652" y="1003300"/>
                </a:moveTo>
                <a:lnTo>
                  <a:pt x="958848" y="1003300"/>
                </a:lnTo>
                <a:cubicBezTo>
                  <a:pt x="1004440" y="1003300"/>
                  <a:pt x="1041400" y="1040260"/>
                  <a:pt x="1041400" y="1085852"/>
                </a:cubicBezTo>
                <a:lnTo>
                  <a:pt x="1041400" y="3778248"/>
                </a:lnTo>
                <a:cubicBezTo>
                  <a:pt x="1041400" y="3823840"/>
                  <a:pt x="1004440" y="3860800"/>
                  <a:pt x="958848" y="3860800"/>
                </a:cubicBezTo>
                <a:lnTo>
                  <a:pt x="628652" y="3860800"/>
                </a:lnTo>
                <a:cubicBezTo>
                  <a:pt x="583060" y="3860800"/>
                  <a:pt x="546101" y="3823840"/>
                  <a:pt x="546101" y="3778248"/>
                </a:cubicBezTo>
                <a:lnTo>
                  <a:pt x="546101" y="1085852"/>
                </a:lnTo>
                <a:cubicBezTo>
                  <a:pt x="546101" y="1040260"/>
                  <a:pt x="583060" y="1003300"/>
                  <a:pt x="628652" y="1003300"/>
                </a:cubicBezTo>
                <a:close/>
                <a:moveTo>
                  <a:pt x="2813052" y="723900"/>
                </a:moveTo>
                <a:lnTo>
                  <a:pt x="3143248" y="723900"/>
                </a:lnTo>
                <a:cubicBezTo>
                  <a:pt x="3188840" y="723900"/>
                  <a:pt x="3225800" y="760860"/>
                  <a:pt x="3225800" y="806452"/>
                </a:cubicBezTo>
                <a:lnTo>
                  <a:pt x="3225800" y="4235448"/>
                </a:lnTo>
                <a:cubicBezTo>
                  <a:pt x="3225800" y="4281040"/>
                  <a:pt x="3188840" y="4318000"/>
                  <a:pt x="3143248" y="4318000"/>
                </a:cubicBezTo>
                <a:lnTo>
                  <a:pt x="2813052" y="4318000"/>
                </a:lnTo>
                <a:cubicBezTo>
                  <a:pt x="2767460" y="4318000"/>
                  <a:pt x="2730500" y="4281040"/>
                  <a:pt x="2730500" y="4235448"/>
                </a:cubicBezTo>
                <a:lnTo>
                  <a:pt x="2730500" y="806452"/>
                </a:lnTo>
                <a:cubicBezTo>
                  <a:pt x="2730500" y="760860"/>
                  <a:pt x="2767460" y="723900"/>
                  <a:pt x="2813052" y="723900"/>
                </a:cubicBezTo>
                <a:close/>
                <a:moveTo>
                  <a:pt x="1720852" y="0"/>
                </a:moveTo>
                <a:lnTo>
                  <a:pt x="2051048" y="0"/>
                </a:lnTo>
                <a:cubicBezTo>
                  <a:pt x="2096640" y="0"/>
                  <a:pt x="2133600" y="36960"/>
                  <a:pt x="2133600" y="82552"/>
                </a:cubicBezTo>
                <a:lnTo>
                  <a:pt x="2133600" y="4616448"/>
                </a:lnTo>
                <a:cubicBezTo>
                  <a:pt x="2133600" y="4662040"/>
                  <a:pt x="2096640" y="4699000"/>
                  <a:pt x="2051048" y="4699000"/>
                </a:cubicBezTo>
                <a:lnTo>
                  <a:pt x="1720852" y="4699000"/>
                </a:lnTo>
                <a:cubicBezTo>
                  <a:pt x="1675260" y="4699000"/>
                  <a:pt x="1638300" y="4662040"/>
                  <a:pt x="1638300" y="4616448"/>
                </a:cubicBezTo>
                <a:lnTo>
                  <a:pt x="1638300" y="82552"/>
                </a:lnTo>
                <a:cubicBezTo>
                  <a:pt x="1638300" y="36960"/>
                  <a:pt x="1675260" y="0"/>
                  <a:pt x="17208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55055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39801" y="695402"/>
            <a:ext cx="421005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21657" y="3260648"/>
            <a:ext cx="3090361" cy="28725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70501" y="695402"/>
            <a:ext cx="659765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32669" y="4817326"/>
            <a:ext cx="2335482" cy="13158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9801" y="3260648"/>
            <a:ext cx="2872833" cy="28725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232669" y="3260647"/>
            <a:ext cx="2335482" cy="14340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633285" y="3260647"/>
            <a:ext cx="2267721" cy="28725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11456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E749-6CAA-4C36-A520-BA3168FFA669}" type="datetimeFigureOut">
              <a:rPr lang="fr-CA" smtClean="0"/>
              <a:t>2024-12-11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27BFA-2C0E-4CEC-B6A5-913A56FEF4B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316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803" r:id="rId3"/>
    <p:sldLayoutId id="2147483711" r:id="rId4"/>
    <p:sldLayoutId id="2147483775" r:id="rId5"/>
    <p:sldLayoutId id="2147483748" r:id="rId6"/>
    <p:sldLayoutId id="2147483811" r:id="rId7"/>
    <p:sldLayoutId id="2147483795" r:id="rId8"/>
    <p:sldLayoutId id="2147483783" r:id="rId9"/>
    <p:sldLayoutId id="2147483752" r:id="rId1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FF92459-E7BB-704C-94E1-AF6E903A970C}"/>
              </a:ext>
            </a:extLst>
          </p:cNvPr>
          <p:cNvSpPr/>
          <p:nvPr/>
        </p:nvSpPr>
        <p:spPr bwMode="auto">
          <a:xfrm rot="10800000">
            <a:off x="6443858" y="2309024"/>
            <a:ext cx="5422105" cy="3935598"/>
          </a:xfrm>
          <a:prstGeom prst="rect">
            <a:avLst/>
          </a:prstGeom>
          <a:gradFill>
            <a:gsLst>
              <a:gs pos="100000">
                <a:srgbClr val="222A53"/>
              </a:gs>
              <a:gs pos="0">
                <a:srgbClr val="575779"/>
              </a:gs>
            </a:gsLst>
            <a:lin ang="5400000" scaled="1"/>
          </a:gra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A81032A-A0F3-A54D-B877-22E744ED769A}"/>
              </a:ext>
            </a:extLst>
          </p:cNvPr>
          <p:cNvSpPr txBox="1">
            <a:spLocks/>
          </p:cNvSpPr>
          <p:nvPr/>
        </p:nvSpPr>
        <p:spPr>
          <a:xfrm>
            <a:off x="9793356" y="489859"/>
            <a:ext cx="2024741" cy="26550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dirty="0">
                <a:solidFill>
                  <a:srgbClr val="575779"/>
                </a:solidFill>
                <a:latin typeface="Calibri" panose="020F0502020204030204" pitchFamily="34" charset="0"/>
              </a:rPr>
              <a:t>Pontefract Academies Trust</a:t>
            </a:r>
            <a:endParaRPr lang="en-ID" sz="1000" dirty="0">
              <a:solidFill>
                <a:srgbClr val="575779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B486CA-42B4-9344-9C31-54AE2B80A705}"/>
              </a:ext>
            </a:extLst>
          </p:cNvPr>
          <p:cNvCxnSpPr>
            <a:cxnSpLocks/>
          </p:cNvCxnSpPr>
          <p:nvPr/>
        </p:nvCxnSpPr>
        <p:spPr>
          <a:xfrm>
            <a:off x="785746" y="609600"/>
            <a:ext cx="9218226" cy="0"/>
          </a:xfrm>
          <a:prstGeom prst="line">
            <a:avLst/>
          </a:prstGeom>
          <a:ln>
            <a:solidFill>
              <a:srgbClr val="222A53">
                <a:alpha val="12441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E0111D7-29CB-9748-8549-DB9C6C92E9CF}"/>
              </a:ext>
            </a:extLst>
          </p:cNvPr>
          <p:cNvSpPr txBox="1"/>
          <p:nvPr/>
        </p:nvSpPr>
        <p:spPr>
          <a:xfrm>
            <a:off x="6740798" y="2571784"/>
            <a:ext cx="464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bg1"/>
                </a:solidFill>
                <a:latin typeface="Calibri" panose="020F0502020204030204" pitchFamily="34" charset="0"/>
              </a:rPr>
              <a:t>HIGHEST ATTENDANCE</a:t>
            </a:r>
          </a:p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80 POINTS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D0193D-18A6-8049-90C0-275B0CA8349C}"/>
              </a:ext>
            </a:extLst>
          </p:cNvPr>
          <p:cNvSpPr txBox="1"/>
          <p:nvPr/>
        </p:nvSpPr>
        <p:spPr>
          <a:xfrm>
            <a:off x="6745180" y="3890427"/>
            <a:ext cx="464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bg1"/>
                </a:solidFill>
                <a:latin typeface="Calibri" panose="020F0502020204030204" pitchFamily="34" charset="0"/>
              </a:rPr>
              <a:t>MOST SPIRIT OF THE GAMES STICKERS</a:t>
            </a:r>
          </a:p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67 POINTS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CA6E08-D888-9B4C-9892-5FD91C2EB752}"/>
              </a:ext>
            </a:extLst>
          </p:cNvPr>
          <p:cNvSpPr txBox="1"/>
          <p:nvPr/>
        </p:nvSpPr>
        <p:spPr>
          <a:xfrm>
            <a:off x="6745180" y="5200542"/>
            <a:ext cx="464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bg1"/>
                </a:solidFill>
                <a:latin typeface="Calibri" panose="020F0502020204030204" pitchFamily="34" charset="0"/>
              </a:rPr>
              <a:t>MOST POINTS FROM PERFORMANCE</a:t>
            </a:r>
          </a:p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15 POINTS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43ED88-871B-3F41-AA5F-B915D5C5834A}"/>
              </a:ext>
            </a:extLst>
          </p:cNvPr>
          <p:cNvCxnSpPr>
            <a:cxnSpLocks/>
          </p:cNvCxnSpPr>
          <p:nvPr/>
        </p:nvCxnSpPr>
        <p:spPr>
          <a:xfrm>
            <a:off x="6294396" y="4925754"/>
            <a:ext cx="560336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3BF58B-5AD2-0A4E-B3C1-11BF0CFAC6AA}"/>
              </a:ext>
            </a:extLst>
          </p:cNvPr>
          <p:cNvCxnSpPr>
            <a:cxnSpLocks/>
          </p:cNvCxnSpPr>
          <p:nvPr/>
        </p:nvCxnSpPr>
        <p:spPr>
          <a:xfrm>
            <a:off x="6262602" y="3512809"/>
            <a:ext cx="560336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56BCB7-8217-BFEC-04AE-5C4BB3F12E7F}"/>
              </a:ext>
            </a:extLst>
          </p:cNvPr>
          <p:cNvSpPr txBox="1"/>
          <p:nvPr/>
        </p:nvSpPr>
        <p:spPr>
          <a:xfrm>
            <a:off x="785746" y="690765"/>
            <a:ext cx="114062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rgbClr val="222A53"/>
                </a:solidFill>
              </a:rPr>
              <a:t>PAT GAMES CHAMPIONSHIP</a:t>
            </a:r>
          </a:p>
          <a:p>
            <a:pPr algn="ctr"/>
            <a:r>
              <a:rPr lang="en-GB" sz="3200" b="1" dirty="0">
                <a:solidFill>
                  <a:srgbClr val="222A53"/>
                </a:solidFill>
              </a:rPr>
              <a:t>AUTUMN 2 UPDATE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A11012-FD38-637E-07C9-04F96EFCB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59" y="2079509"/>
            <a:ext cx="1324743" cy="1379184"/>
          </a:xfrm>
          <a:prstGeom prst="rect">
            <a:avLst/>
          </a:prstGeom>
        </p:spPr>
      </p:pic>
      <p:pic>
        <p:nvPicPr>
          <p:cNvPr id="17" name="Picture 16" descr="A green and white logo&#10;&#10;Description automatically generated">
            <a:extLst>
              <a:ext uri="{FF2B5EF4-FFF2-40B4-BE49-F238E27FC236}">
                <a16:creationId xmlns:a16="http://schemas.microsoft.com/office/drawing/2014/main" id="{44AF4EE2-7103-B969-FE55-5DA7AEE98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895" y="3571178"/>
            <a:ext cx="1057288" cy="1253819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F2FBBA4-9A66-55F2-DB0E-CD294AFB2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19311"/>
              </p:ext>
            </p:extLst>
          </p:nvPr>
        </p:nvGraphicFramePr>
        <p:xfrm>
          <a:off x="359118" y="4427376"/>
          <a:ext cx="5485289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156">
                  <a:extLst>
                    <a:ext uri="{9D8B030D-6E8A-4147-A177-3AD203B41FA5}">
                      <a16:colId xmlns:a16="http://schemas.microsoft.com/office/drawing/2014/main" val="3480109213"/>
                    </a:ext>
                  </a:extLst>
                </a:gridCol>
                <a:gridCol w="1005205">
                  <a:extLst>
                    <a:ext uri="{9D8B030D-6E8A-4147-A177-3AD203B41FA5}">
                      <a16:colId xmlns:a16="http://schemas.microsoft.com/office/drawing/2014/main" val="4139344498"/>
                    </a:ext>
                  </a:extLst>
                </a:gridCol>
                <a:gridCol w="1489393">
                  <a:extLst>
                    <a:ext uri="{9D8B030D-6E8A-4147-A177-3AD203B41FA5}">
                      <a16:colId xmlns:a16="http://schemas.microsoft.com/office/drawing/2014/main" val="651670207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1744209384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1975883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SPIRIT OF THE GAMES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TOTAL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167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CARLETON PARK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860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DE LACY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80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67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9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156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45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HALFPENNY LANE</a:t>
                      </a:r>
                    </a:p>
                  </a:txBody>
                  <a:tcPr anchor="ctr">
                    <a:solidFill>
                      <a:srgbClr val="914B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75</a:t>
                      </a:r>
                    </a:p>
                  </a:txBody>
                  <a:tcPr anchor="ctr">
                    <a:solidFill>
                      <a:srgbClr val="914B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50</a:t>
                      </a:r>
                    </a:p>
                  </a:txBody>
                  <a:tcPr anchor="ctr">
                    <a:solidFill>
                      <a:srgbClr val="914B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12</a:t>
                      </a:r>
                    </a:p>
                  </a:txBody>
                  <a:tcPr anchor="ctr">
                    <a:solidFill>
                      <a:srgbClr val="914B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137</a:t>
                      </a:r>
                    </a:p>
                  </a:txBody>
                  <a:tcPr anchor="ctr">
                    <a:solidFill>
                      <a:srgbClr val="914B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793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LARKS HILL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2491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NORTHFIELD</a:t>
                      </a:r>
                    </a:p>
                  </a:txBody>
                  <a:tcPr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70</a:t>
                      </a:r>
                    </a:p>
                  </a:txBody>
                  <a:tcPr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67</a:t>
                      </a:r>
                    </a:p>
                  </a:txBody>
                  <a:tcPr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14</a:t>
                      </a:r>
                    </a:p>
                  </a:txBody>
                  <a:tcPr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151</a:t>
                      </a:r>
                    </a:p>
                  </a:txBody>
                  <a:tcPr anchor="ctr"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11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ORCHARD HEAD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714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THE ROOKERIES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7134352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A29FD0A3-9CE1-2779-C2B3-6B75AD660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103" y="5329690"/>
            <a:ext cx="174962" cy="2596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27AEB1-5206-3B8A-A4B3-B17B06176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328" y="5843618"/>
            <a:ext cx="176335" cy="2596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5CC305-F26A-7AF7-73C9-6C21F0BEE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352" y="5075458"/>
            <a:ext cx="176940" cy="259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33661-A80A-1F17-7274-AECFFB90F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23" y="3345057"/>
            <a:ext cx="1324743" cy="1379184"/>
          </a:xfrm>
          <a:prstGeom prst="rect">
            <a:avLst/>
          </a:prstGeom>
        </p:spPr>
      </p:pic>
      <p:pic>
        <p:nvPicPr>
          <p:cNvPr id="11" name="Picture 10" descr="A logo with a tree on it&#10;&#10;Description automatically generated">
            <a:extLst>
              <a:ext uri="{FF2B5EF4-FFF2-40B4-BE49-F238E27FC236}">
                <a16:creationId xmlns:a16="http://schemas.microsoft.com/office/drawing/2014/main" id="{0BE2F242-E6FA-B077-CFA2-1594F3211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410" y="4903871"/>
            <a:ext cx="1342258" cy="1344529"/>
          </a:xfrm>
          <a:prstGeom prst="rect">
            <a:avLst/>
          </a:prstGeom>
        </p:spPr>
      </p:pic>
      <p:pic>
        <p:nvPicPr>
          <p:cNvPr id="16" name="Picture 15" descr="A group of girls posing for a photo&#10;&#10;Description automatically generated">
            <a:extLst>
              <a:ext uri="{FF2B5EF4-FFF2-40B4-BE49-F238E27FC236}">
                <a16:creationId xmlns:a16="http://schemas.microsoft.com/office/drawing/2014/main" id="{BA2C7D82-2493-4065-DDFF-4E72CBA1C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0"/>
          <a:stretch/>
        </p:blipFill>
        <p:spPr>
          <a:xfrm>
            <a:off x="143425" y="756071"/>
            <a:ext cx="2284165" cy="187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A group of kids holding up signs&#10;&#10;Description automatically generated">
            <a:extLst>
              <a:ext uri="{FF2B5EF4-FFF2-40B4-BE49-F238E27FC236}">
                <a16:creationId xmlns:a16="http://schemas.microsoft.com/office/drawing/2014/main" id="{D114CD8C-B43D-6B51-92D2-E94AB075E2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21250" r="10693"/>
          <a:stretch/>
        </p:blipFill>
        <p:spPr>
          <a:xfrm>
            <a:off x="2427590" y="1979647"/>
            <a:ext cx="3072498" cy="224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A group of kids holding up signs&#10;&#10;Description automatically generated">
            <a:extLst>
              <a:ext uri="{FF2B5EF4-FFF2-40B4-BE49-F238E27FC236}">
                <a16:creationId xmlns:a16="http://schemas.microsoft.com/office/drawing/2014/main" id="{BD0C147D-C0EA-D4C3-43E0-572ADBF49E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16592"/>
          <a:stretch/>
        </p:blipFill>
        <p:spPr>
          <a:xfrm>
            <a:off x="137494" y="2567972"/>
            <a:ext cx="2290490" cy="166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5290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Shift -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77787"/>
      </a:accent1>
      <a:accent2>
        <a:srgbClr val="3095A3"/>
      </a:accent2>
      <a:accent3>
        <a:srgbClr val="35A8B7"/>
      </a:accent3>
      <a:accent4>
        <a:srgbClr val="2A3449"/>
      </a:accent4>
      <a:accent5>
        <a:srgbClr val="36435E"/>
      </a:accent5>
      <a:accent6>
        <a:srgbClr val="445977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63500" cap="flat">
          <a:noFill/>
          <a:prstDash val="solid"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T-Power point Template" id="{26B56974-9857-462D-8474-6D2CCAAD48EC}" vid="{89639665-9EFB-4FE1-A398-1259DD5ACB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B830FD7AC3B94FAB295DFC2CB750D4" ma:contentTypeVersion="16" ma:contentTypeDescription="Create a new document." ma:contentTypeScope="" ma:versionID="e3d426bb764a50d45b68559a992b3265">
  <xsd:schema xmlns:xsd="http://www.w3.org/2001/XMLSchema" xmlns:xs="http://www.w3.org/2001/XMLSchema" xmlns:p="http://schemas.microsoft.com/office/2006/metadata/properties" xmlns:ns2="434e18a6-b3e9-4b87-8dbc-1740532e2e94" xmlns:ns3="f04826c4-f48f-4a8d-b64a-563a20b28039" targetNamespace="http://schemas.microsoft.com/office/2006/metadata/properties" ma:root="true" ma:fieldsID="e54b318227087bc50c8426776be05891" ns2:_="" ns3:_="">
    <xsd:import namespace="434e18a6-b3e9-4b87-8dbc-1740532e2e94"/>
    <xsd:import namespace="f04826c4-f48f-4a8d-b64a-563a20b28039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e18a6-b3e9-4b87-8dbc-1740532e2e94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1eb44b-f73c-4702-b2b5-122da3911e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826c4-f48f-4a8d-b64a-563a20b28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Hash xmlns="434e18a6-b3e9-4b87-8dbc-1740532e2e94">abb922c1e32c147abf8de67284284b751478b3d1</FileHash>
    <CloudMigratorVersion xmlns="434e18a6-b3e9-4b87-8dbc-1740532e2e94">3.38.17.0</CloudMigratorVersion>
    <CloudMigratorOriginId xmlns="434e18a6-b3e9-4b87-8dbc-1740532e2e94">\\TRUST-FS-01\Trust$\Trust Shared\Logos and Templates\Trust\Logos\PAT-Power point Template.pptx_sites/TrustSharedTTrustShared-LogosandTemplates</CloudMigratorOriginId>
    <UniqueSourceRef xmlns="434e18a6-b3e9-4b87-8dbc-1740532e2e94" xsi:nil="true"/>
    <lcf76f155ced4ddcb4097134ff3c332f xmlns="434e18a6-b3e9-4b87-8dbc-1740532e2e94">
      <Terms xmlns="http://schemas.microsoft.com/office/infopath/2007/PartnerControls"/>
    </lcf76f155ced4ddcb4097134ff3c332f>
    <SharedWithUsers xmlns="f04826c4-f48f-4a8d-b64a-563a20b28039">
      <UserInfo>
        <DisplayName>Mr J Parkinson</DisplayName>
        <AccountId>107</AccountId>
        <AccountType/>
      </UserInfo>
      <UserInfo>
        <DisplayName>Pam Hewitt</DisplayName>
        <AccountId>109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446EA66-6245-4D34-8CB9-317EEB5F2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3F2ABF-44FD-4674-A5F8-4CE035572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e18a6-b3e9-4b87-8dbc-1740532e2e94"/>
    <ds:schemaRef ds:uri="f04826c4-f48f-4a8d-b64a-563a20b28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D0F8C2-C83D-4766-9070-E3E2D8DF4D25}">
  <ds:schemaRefs>
    <ds:schemaRef ds:uri="http://schemas.microsoft.com/office/2006/metadata/properties"/>
    <ds:schemaRef ds:uri="http://schemas.microsoft.com/office/infopath/2007/PartnerControls"/>
    <ds:schemaRef ds:uri="434e18a6-b3e9-4b87-8dbc-1740532e2e94"/>
    <ds:schemaRef ds:uri="f04826c4-f48f-4a8d-b64a-563a20b280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PAT-Power point Template</Template>
  <TotalTime>114</TotalTime>
  <Words>75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Wood</dc:creator>
  <cp:lastModifiedBy>Kate Wood</cp:lastModifiedBy>
  <cp:revision>3</cp:revision>
  <dcterms:created xsi:type="dcterms:W3CDTF">2024-10-23T13:07:56Z</dcterms:created>
  <dcterms:modified xsi:type="dcterms:W3CDTF">2024-12-11T09:44:22Z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0x01010057B830FD7AC3B94FAB295DFC2CB750D4</vt:lpwstr>
  </property>
  <property fmtid="{D5CDD505-2E9C-101B-9397-08002B2CF9AE}" pid="3" name="MediaServiceImageTags">
    <vt:lpwstr/>
  </property>
</Properties>
</file>